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924" r:id="rId2"/>
    <p:sldId id="300" r:id="rId3"/>
    <p:sldId id="520" r:id="rId4"/>
    <p:sldId id="268" r:id="rId5"/>
    <p:sldId id="957" r:id="rId6"/>
    <p:sldId id="1040" r:id="rId7"/>
    <p:sldId id="358" r:id="rId8"/>
    <p:sldId id="958" r:id="rId9"/>
    <p:sldId id="1126" r:id="rId10"/>
    <p:sldId id="1127" r:id="rId11"/>
    <p:sldId id="1128" r:id="rId12"/>
    <p:sldId id="1129" r:id="rId13"/>
    <p:sldId id="1130" r:id="rId14"/>
    <p:sldId id="1197" r:id="rId15"/>
    <p:sldId id="1224" r:id="rId16"/>
    <p:sldId id="1192" r:id="rId17"/>
    <p:sldId id="1193" r:id="rId18"/>
    <p:sldId id="1194" r:id="rId19"/>
    <p:sldId id="1195" r:id="rId20"/>
    <p:sldId id="1196" r:id="rId21"/>
    <p:sldId id="1141" r:id="rId22"/>
    <p:sldId id="1142" r:id="rId23"/>
    <p:sldId id="1198" r:id="rId24"/>
    <p:sldId id="1223" r:id="rId25"/>
    <p:sldId id="1145" r:id="rId26"/>
    <p:sldId id="1146" r:id="rId27"/>
    <p:sldId id="1147" r:id="rId28"/>
    <p:sldId id="1148" r:id="rId29"/>
    <p:sldId id="1200" r:id="rId30"/>
    <p:sldId id="1222" r:id="rId31"/>
    <p:sldId id="1151" r:id="rId32"/>
    <p:sldId id="1152" r:id="rId33"/>
    <p:sldId id="1153" r:id="rId34"/>
    <p:sldId id="1154" r:id="rId35"/>
    <p:sldId id="1155" r:id="rId36"/>
    <p:sldId id="1202" r:id="rId37"/>
    <p:sldId id="1221" r:id="rId38"/>
    <p:sldId id="1158" r:id="rId39"/>
    <p:sldId id="1159" r:id="rId40"/>
    <p:sldId id="1160" r:id="rId41"/>
    <p:sldId id="1161" r:id="rId42"/>
    <p:sldId id="1204" r:id="rId43"/>
    <p:sldId id="1220" r:id="rId44"/>
    <p:sldId id="1164" r:id="rId45"/>
    <p:sldId id="1165" r:id="rId46"/>
    <p:sldId id="1166" r:id="rId47"/>
    <p:sldId id="1167" r:id="rId48"/>
    <p:sldId id="1206" r:id="rId49"/>
    <p:sldId id="1219" r:id="rId50"/>
    <p:sldId id="1170" r:id="rId51"/>
    <p:sldId id="1171" r:id="rId52"/>
    <p:sldId id="1172" r:id="rId53"/>
    <p:sldId id="1173" r:id="rId54"/>
    <p:sldId id="1174" r:id="rId55"/>
    <p:sldId id="1208" r:id="rId56"/>
    <p:sldId id="1212" r:id="rId57"/>
    <p:sldId id="1177" r:id="rId58"/>
    <p:sldId id="1178" r:id="rId59"/>
    <p:sldId id="1179" r:id="rId60"/>
    <p:sldId id="1180" r:id="rId61"/>
    <p:sldId id="1181" r:id="rId62"/>
    <p:sldId id="1182" r:id="rId63"/>
    <p:sldId id="1183" r:id="rId64"/>
    <p:sldId id="1184" r:id="rId65"/>
    <p:sldId id="1210" r:id="rId66"/>
    <p:sldId id="1225" r:id="rId67"/>
    <p:sldId id="1185" r:id="rId68"/>
    <p:sldId id="1226" r:id="rId69"/>
    <p:sldId id="1227" r:id="rId70"/>
    <p:sldId id="1229" r:id="rId71"/>
    <p:sldId id="1230" r:id="rId72"/>
    <p:sldId id="1231" r:id="rId73"/>
    <p:sldId id="1232" r:id="rId74"/>
    <p:sldId id="1186" r:id="rId75"/>
    <p:sldId id="1187" r:id="rId76"/>
    <p:sldId id="1188" r:id="rId77"/>
    <p:sldId id="1189" r:id="rId78"/>
    <p:sldId id="1190" r:id="rId79"/>
    <p:sldId id="1191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05/08/2022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Agosto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8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5" y="1212275"/>
            <a:ext cx="9862257" cy="43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4"/>
              <a:ext cx="1405387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r="87172"/>
          <a:stretch/>
        </p:blipFill>
        <p:spPr>
          <a:xfrm>
            <a:off x="741414" y="732767"/>
            <a:ext cx="1382363" cy="544357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56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4" y="658364"/>
            <a:ext cx="11427775" cy="5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5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313" y="737551"/>
            <a:ext cx="1491306" cy="27003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26859" y="1943101"/>
            <a:ext cx="307181" cy="1066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20"/>
          <p:cNvSpPr/>
          <p:nvPr/>
        </p:nvSpPr>
        <p:spPr>
          <a:xfrm>
            <a:off x="7074836" y="103995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26859" y="1943101"/>
            <a:ext cx="307181" cy="1066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6937676" y="10170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26859" y="1943101"/>
            <a:ext cx="307181" cy="1066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15830" y="78119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26859" y="1943101"/>
            <a:ext cx="307181" cy="1066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DAF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425710" y="1677554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425710" y="2256827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434140" y="2824893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MX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434140" y="3427917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5535484" y="1840752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5570367" y="2449741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5569625" y="3053854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7" name="Google Shape;105;p2">
            <a:extLst>
              <a:ext uri="{FF2B5EF4-FFF2-40B4-BE49-F238E27FC236}">
                <a16:creationId xmlns:a16="http://schemas.microsoft.com/office/drawing/2014/main" xmlns="" id="{5E71FFA3-E404-403B-8D63-3BDB8B3D2637}"/>
              </a:ext>
            </a:extLst>
          </p:cNvPr>
          <p:cNvGrpSpPr/>
          <p:nvPr/>
        </p:nvGrpSpPr>
        <p:grpSpPr>
          <a:xfrm>
            <a:off x="5562005" y="3649378"/>
            <a:ext cx="7070373" cy="472860"/>
            <a:chOff x="1287583" y="1964609"/>
            <a:chExt cx="6151867" cy="472860"/>
          </a:xfrm>
        </p:grpSpPr>
        <p:grpSp>
          <p:nvGrpSpPr>
            <p:cNvPr id="118" name="Google Shape;106;p2">
              <a:extLst>
                <a:ext uri="{FF2B5EF4-FFF2-40B4-BE49-F238E27FC236}">
                  <a16:creationId xmlns:a16="http://schemas.microsoft.com/office/drawing/2014/main" xmlns="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120" name="Google Shape;107;p2">
                <a:extLst>
                  <a:ext uri="{FF2B5EF4-FFF2-40B4-BE49-F238E27FC236}">
                    <a16:creationId xmlns:a16="http://schemas.microsoft.com/office/drawing/2014/main" xmlns="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err="1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SPEIs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Google Shape;108;p2">
                <a:extLst>
                  <a:ext uri="{FF2B5EF4-FFF2-40B4-BE49-F238E27FC236}">
                    <a16:creationId xmlns:a16="http://schemas.microsoft.com/office/drawing/2014/main" xmlns="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09;p2">
              <a:extLst>
                <a:ext uri="{FF2B5EF4-FFF2-40B4-BE49-F238E27FC236}">
                  <a16:creationId xmlns:a16="http://schemas.microsoft.com/office/drawing/2014/main" xmlns="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>
            <a:off x="3915830" y="78119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26859" y="1943101"/>
            <a:ext cx="307181" cy="1066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4660" y="732767"/>
            <a:ext cx="1399250" cy="3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0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944305" y="2431292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091" y="594938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39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74564" y="2601770"/>
            <a:ext cx="307181" cy="10667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313" y="745940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74564" y="2601770"/>
            <a:ext cx="307181" cy="1066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313" y="745940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5968" b="72434"/>
          <a:stretch/>
        </p:blipFill>
        <p:spPr>
          <a:xfrm>
            <a:off x="874564" y="2601770"/>
            <a:ext cx="30718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313" y="745940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7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79304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480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79304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480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20037" y="167781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Rosalva González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4480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94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704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704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704" y="586549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2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78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7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8" y="505877"/>
            <a:ext cx="10776679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84328" y="713741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537" y="712384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688802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66411" y="9993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537" y="712384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92641" y="70542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3537" y="712384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6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8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537" y="695606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537" y="695606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3537" y="695606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2" y="633552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1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284341" y="562678"/>
            <a:ext cx="9156495" cy="5369928"/>
            <a:chOff x="1284341" y="562678"/>
            <a:chExt cx="9156495" cy="53699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562678"/>
              <a:ext cx="9156495" cy="536992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744989" y="56267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189" y="569771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562678"/>
            <a:ext cx="9156495" cy="536992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189" y="569771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284341" y="562678"/>
            <a:ext cx="9156495" cy="5369928"/>
            <a:chOff x="1284341" y="562678"/>
            <a:chExt cx="9156495" cy="53699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562678"/>
              <a:ext cx="9156495" cy="536992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744989" y="56267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189" y="569771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5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ES" sz="4400" b="1" dirty="0" smtClean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4" y="443493"/>
            <a:ext cx="10776679" cy="56522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2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859"/>
          <a:stretch/>
        </p:blipFill>
        <p:spPr>
          <a:xfrm>
            <a:off x="3183267" y="563921"/>
            <a:ext cx="8313300" cy="54435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1763354"/>
            <a:ext cx="219561" cy="1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5535151" y="728172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98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706"/>
            <a:ext cx="12192000" cy="613058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8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l="1076"/>
          <a:stretch/>
        </p:blipFill>
        <p:spPr>
          <a:xfrm>
            <a:off x="3679818" y="1758155"/>
            <a:ext cx="5011756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r="882"/>
          <a:stretch/>
        </p:blipFill>
        <p:spPr>
          <a:xfrm>
            <a:off x="3858575" y="1670562"/>
            <a:ext cx="492820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2955649" y="53822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3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4" y="460649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5887" r="1673"/>
          <a:stretch/>
        </p:blipFill>
        <p:spPr>
          <a:xfrm>
            <a:off x="2852958" y="1050133"/>
            <a:ext cx="504606" cy="3829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38" y="1050133"/>
            <a:ext cx="2509837" cy="4675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73" y="1290638"/>
            <a:ext cx="2123760" cy="231775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2955649" y="53822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260" y="1501678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3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35451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3" y="1121689"/>
            <a:ext cx="10059262" cy="50261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472" y="1140223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3101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86792" y="1093069"/>
            <a:ext cx="9902230" cy="5004113"/>
            <a:chOff x="786792" y="1093069"/>
            <a:chExt cx="9902230" cy="50041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92" y="1093069"/>
              <a:ext cx="9902230" cy="500411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886306" y="1119712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5593" r="96786" b="72434"/>
          <a:stretch/>
        </p:blipFill>
        <p:spPr>
          <a:xfrm>
            <a:off x="921058" y="2284054"/>
            <a:ext cx="219561" cy="1066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246" y="1115056"/>
            <a:ext cx="1491306" cy="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9264073" y="618838"/>
            <a:ext cx="258618" cy="53166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00" y="1150498"/>
            <a:ext cx="9862257" cy="43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8890</TotalTime>
  <Words>216</Words>
  <Application>Microsoft Office PowerPoint</Application>
  <PresentationFormat>Panorámica</PresentationFormat>
  <Paragraphs>111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Usuario 1</cp:lastModifiedBy>
  <cp:revision>437</cp:revision>
  <dcterms:created xsi:type="dcterms:W3CDTF">2022-07-07T14:54:04Z</dcterms:created>
  <dcterms:modified xsi:type="dcterms:W3CDTF">2022-08-08T17:31:10Z</dcterms:modified>
</cp:coreProperties>
</file>